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Relationship Id="rId6" Type="http://schemas.openxmlformats.org/officeDocument/2006/relationships/image" Target="../media/image47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jpg"/><Relationship Id="rId6" Type="http://schemas.openxmlformats.org/officeDocument/2006/relationships/image" Target="../media/image5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g"/><Relationship Id="rId5" Type="http://schemas.openxmlformats.org/officeDocument/2006/relationships/image" Target="../media/image56.png"/><Relationship Id="rId6" Type="http://schemas.openxmlformats.org/officeDocument/2006/relationships/image" Target="../media/image5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png"/><Relationship Id="rId6" Type="http://schemas.openxmlformats.org/officeDocument/2006/relationships/image" Target="../media/image6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74.png"/><Relationship Id="rId5" Type="http://schemas.openxmlformats.org/officeDocument/2006/relationships/image" Target="../media/image9.jpg"/><Relationship Id="rId6" Type="http://schemas.openxmlformats.org/officeDocument/2006/relationships/image" Target="../media/image3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Relationship Id="rId3" Type="http://schemas.openxmlformats.org/officeDocument/2006/relationships/image" Target="../media/image76.png"/><Relationship Id="rId4" Type="http://schemas.openxmlformats.org/officeDocument/2006/relationships/image" Target="../media/image25.png"/><Relationship Id="rId5" Type="http://schemas.openxmlformats.org/officeDocument/2006/relationships/image" Target="../media/image77.png"/><Relationship Id="rId6" Type="http://schemas.openxmlformats.org/officeDocument/2006/relationships/image" Target="../media/image7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5" Type="http://schemas.openxmlformats.org/officeDocument/2006/relationships/image" Target="../media/image82.png"/><Relationship Id="rId6" Type="http://schemas.openxmlformats.org/officeDocument/2006/relationships/image" Target="../media/image83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Relationship Id="rId3" Type="http://schemas.openxmlformats.org/officeDocument/2006/relationships/image" Target="../media/image79.png"/><Relationship Id="rId4" Type="http://schemas.openxmlformats.org/officeDocument/2006/relationships/image" Target="../media/image50.png"/><Relationship Id="rId5" Type="http://schemas.openxmlformats.org/officeDocument/2006/relationships/image" Target="../media/image58.jpg"/><Relationship Id="rId6" Type="http://schemas.openxmlformats.org/officeDocument/2006/relationships/image" Target="../media/image9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9.jpg"/><Relationship Id="rId6" Type="http://schemas.openxmlformats.org/officeDocument/2006/relationships/image" Target="../media/image2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gold_smi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10/10 gold smith</a:t>
            </a:r>
          </a:p>
        </p:txBody>
      </p:sp>
      <p:pic>
        <p:nvPicPr>
          <p:cNvPr id="5" name="Picture 4" descr="distribution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18/19 distribution system</a:t>
            </a:r>
          </a:p>
        </p:txBody>
      </p:sp>
      <p:pic>
        <p:nvPicPr>
          <p:cNvPr id="7" name="Picture 6" descr="list_of_nam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1/13 list_of_names</a:t>
            </a:r>
          </a:p>
        </p:txBody>
      </p:sp>
      <p:pic>
        <p:nvPicPr>
          <p:cNvPr id="9" name="Picture 8" descr="necklac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5/8 necklace</a:t>
            </a:r>
          </a:p>
        </p:txBody>
      </p:sp>
      <p:pic>
        <p:nvPicPr>
          <p:cNvPr id="11" name="Picture 10" descr="image74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8/10 billangodu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#10</a:t>
            </a:r>
          </a:p>
        </p:txBody>
      </p:sp>
      <p:pic>
        <p:nvPicPr>
          <p:cNvPr id="3" name="Picture 2" descr="hare_rab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1/4 hare</a:t>
            </a:r>
          </a:p>
        </p:txBody>
      </p:sp>
      <p:pic>
        <p:nvPicPr>
          <p:cNvPr id="5" name="Picture 4" descr="odd_numb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 odd number</a:t>
            </a:r>
          </a:p>
        </p:txBody>
      </p:sp>
      <p:pic>
        <p:nvPicPr>
          <p:cNvPr id="7" name="Picture 6" descr="image7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 tatikayalu</a:t>
            </a:r>
          </a:p>
        </p:txBody>
      </p:sp>
      <p:pic>
        <p:nvPicPr>
          <p:cNvPr id="9" name="Picture 8" descr="flut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 flute</a:t>
            </a:r>
          </a:p>
        </p:txBody>
      </p:sp>
      <p:pic>
        <p:nvPicPr>
          <p:cNvPr id="11" name="Picture 10" descr="three_fourth_fraction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7/8 fraction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filthy_m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filth 5/5</a:t>
            </a:r>
          </a:p>
        </p:txBody>
      </p:sp>
      <p:pic>
        <p:nvPicPr>
          <p:cNvPr id="5" name="Picture 4" descr="lemon_so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lemon soda 2/10</a:t>
            </a:r>
          </a:p>
        </p:txBody>
      </p:sp>
      <p:pic>
        <p:nvPicPr>
          <p:cNvPr id="7" name="Picture 6" descr="hospital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hospital 8/8</a:t>
            </a:r>
          </a:p>
        </p:txBody>
      </p:sp>
      <p:pic>
        <p:nvPicPr>
          <p:cNvPr id="9" name="Picture 8" descr="barber_hair_stylis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hair stylist 9/12</a:t>
            </a:r>
          </a:p>
        </p:txBody>
      </p:sp>
      <p:pic>
        <p:nvPicPr>
          <p:cNvPr id="11" name="Picture 10" descr="mo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moon 2/4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</a:t>
            </a:r>
          </a:p>
        </p:txBody>
      </p:sp>
      <p:pic>
        <p:nvPicPr>
          <p:cNvPr id="3" name="Picture 2" descr="camph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camphor 5/7</a:t>
            </a:r>
          </a:p>
        </p:txBody>
      </p:sp>
      <p:pic>
        <p:nvPicPr>
          <p:cNvPr id="5" name="Picture 4" descr="day_dream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day dreams 7/10</a:t>
            </a:r>
          </a:p>
        </p:txBody>
      </p:sp>
      <p:pic>
        <p:nvPicPr>
          <p:cNvPr id="7" name="Picture 6" descr="lord_balar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lord balarama 1/13</a:t>
            </a:r>
          </a:p>
        </p:txBody>
      </p:sp>
      <p:pic>
        <p:nvPicPr>
          <p:cNvPr id="9" name="Picture 8" descr="trian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triangle 7/8</a:t>
            </a:r>
          </a:p>
        </p:txBody>
      </p:sp>
      <p:pic>
        <p:nvPicPr>
          <p:cNvPr id="11" name="Picture 10" descr="barrock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barrocks 5/8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#3</a:t>
            </a:r>
          </a:p>
        </p:txBody>
      </p:sp>
      <p:pic>
        <p:nvPicPr>
          <p:cNvPr id="3" name="Picture 2" descr="hooliga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hooligans 1/9</a:t>
            </a:r>
          </a:p>
        </p:txBody>
      </p:sp>
      <p:pic>
        <p:nvPicPr>
          <p:cNvPr id="5" name="Picture 4" descr="inspec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inspector 5/9</a:t>
            </a:r>
          </a:p>
        </p:txBody>
      </p:sp>
      <p:pic>
        <p:nvPicPr>
          <p:cNvPr id="7" name="Picture 6" descr="bottle_gou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bottle gourd 5/12</a:t>
            </a:r>
          </a:p>
        </p:txBody>
      </p:sp>
      <p:pic>
        <p:nvPicPr>
          <p:cNvPr id="9" name="Picture 8" descr="peninsul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peninsula 8/9</a:t>
            </a:r>
          </a:p>
        </p:txBody>
      </p:sp>
      <p:pic>
        <p:nvPicPr>
          <p:cNvPr id="11" name="Picture 10" descr="fire_pit_stov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fire pit stove 12/14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#4</a:t>
            </a:r>
          </a:p>
        </p:txBody>
      </p:sp>
      <p:pic>
        <p:nvPicPr>
          <p:cNvPr id="3" name="Picture 2" descr="ho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hole 1/4</a:t>
            </a:r>
          </a:p>
        </p:txBody>
      </p:sp>
      <p:pic>
        <p:nvPicPr>
          <p:cNvPr id="5" name="Picture 4" descr="zindab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long live 9/9</a:t>
            </a:r>
          </a:p>
        </p:txBody>
      </p:sp>
      <p:pic>
        <p:nvPicPr>
          <p:cNvPr id="7" name="Picture 6" descr="lotus_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lotus 1/5</a:t>
            </a:r>
          </a:p>
        </p:txBody>
      </p:sp>
      <p:pic>
        <p:nvPicPr>
          <p:cNvPr id="9" name="Picture 8" descr="twel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twelve 4/6</a:t>
            </a:r>
          </a:p>
        </p:txBody>
      </p:sp>
      <p:pic>
        <p:nvPicPr>
          <p:cNvPr id="11" name="Picture 10" descr="bhoshanam_peTT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storage box 3/11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#5</a:t>
            </a:r>
          </a:p>
        </p:txBody>
      </p:sp>
      <p:pic>
        <p:nvPicPr>
          <p:cNvPr id="3" name="Picture 2" descr="rich_farm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rich farmer 4/11</a:t>
            </a:r>
          </a:p>
        </p:txBody>
      </p:sp>
      <p:pic>
        <p:nvPicPr>
          <p:cNvPr id="5" name="Picture 4" descr="mag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magnet 5/6</a:t>
            </a:r>
          </a:p>
        </p:txBody>
      </p:sp>
      <p:pic>
        <p:nvPicPr>
          <p:cNvPr id="7" name="Picture 6" descr="lord_indra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lord indra 1/10</a:t>
            </a:r>
          </a:p>
        </p:txBody>
      </p:sp>
      <p:pic>
        <p:nvPicPr>
          <p:cNvPr id="9" name="Picture 8" descr="famil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family 5/6</a:t>
            </a:r>
          </a:p>
        </p:txBody>
      </p:sp>
      <p:pic>
        <p:nvPicPr>
          <p:cNvPr id="11" name="Picture 10" descr="idolatr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idolatry 3/8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#6</a:t>
            </a:r>
          </a:p>
        </p:txBody>
      </p:sp>
      <p:pic>
        <p:nvPicPr>
          <p:cNvPr id="3" name="Picture 2" descr="dining_h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dining hall 8/11</a:t>
            </a:r>
          </a:p>
        </p:txBody>
      </p:sp>
      <p:pic>
        <p:nvPicPr>
          <p:cNvPr id="5" name="Picture 4" descr="image7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pellipandiri 2/12</a:t>
            </a:r>
          </a:p>
        </p:txBody>
      </p:sp>
      <p:pic>
        <p:nvPicPr>
          <p:cNvPr id="7" name="Picture 6" descr="_not_foun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tiragali 7/8</a:t>
            </a:r>
          </a:p>
        </p:txBody>
      </p:sp>
      <p:pic>
        <p:nvPicPr>
          <p:cNvPr id="9" name="Picture 8" descr="buffal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buffalo 6/7</a:t>
            </a:r>
          </a:p>
        </p:txBody>
      </p:sp>
      <p:pic>
        <p:nvPicPr>
          <p:cNvPr id="11" name="Picture 10" descr="c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crow 3/4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#7</a:t>
            </a:r>
          </a:p>
        </p:txBody>
      </p:sp>
      <p:pic>
        <p:nvPicPr>
          <p:cNvPr id="3" name="Picture 2" descr="manmadha_5_arro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manmadhuDu 7/10</a:t>
            </a:r>
          </a:p>
        </p:txBody>
      </p:sp>
      <p:pic>
        <p:nvPicPr>
          <p:cNvPr id="5" name="Picture 4" descr="spider_we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spider web 5/10</a:t>
            </a:r>
          </a:p>
        </p:txBody>
      </p:sp>
      <p:pic>
        <p:nvPicPr>
          <p:cNvPr id="7" name="Picture 6" descr="lord_shi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lord Shiva 1/10</a:t>
            </a:r>
          </a:p>
        </p:txBody>
      </p:sp>
      <p:pic>
        <p:nvPicPr>
          <p:cNvPr id="9" name="Picture 8" descr="image27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govindanamalu 12/13</a:t>
            </a:r>
          </a:p>
        </p:txBody>
      </p:sp>
      <p:pic>
        <p:nvPicPr>
          <p:cNvPr id="11" name="Picture 10" descr="beans_goru_chikkuDu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goru chikkuDu 2/13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#8</a:t>
            </a:r>
          </a:p>
        </p:txBody>
      </p:sp>
      <p:pic>
        <p:nvPicPr>
          <p:cNvPr id="3" name="Picture 2" descr="image5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thunderstorms 2/13</a:t>
            </a:r>
          </a:p>
        </p:txBody>
      </p:sp>
      <p:pic>
        <p:nvPicPr>
          <p:cNvPr id="5" name="Picture 4" descr="s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seashore 2/8</a:t>
            </a:r>
          </a:p>
        </p:txBody>
      </p:sp>
      <p:pic>
        <p:nvPicPr>
          <p:cNvPr id="7" name="Picture 6" descr="black_do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black bindi 2/11</a:t>
            </a:r>
          </a:p>
        </p:txBody>
      </p:sp>
      <p:pic>
        <p:nvPicPr>
          <p:cNvPr id="9" name="Picture 8" descr="weighing_sca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scale 4/5</a:t>
            </a:r>
          </a:p>
        </p:txBody>
      </p:sp>
      <p:pic>
        <p:nvPicPr>
          <p:cNvPr id="11" name="Picture 10" descr="passport_indi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passport 6/8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#9</a:t>
            </a:r>
          </a:p>
        </p:txBody>
      </p:sp>
      <p:pic>
        <p:nvPicPr>
          <p:cNvPr id="3" name="Picture 2" descr="image4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thedawn 2/7</a:t>
            </a:r>
          </a:p>
        </p:txBody>
      </p:sp>
      <p:pic>
        <p:nvPicPr>
          <p:cNvPr id="5" name="Picture 4" descr="image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hide 4/4</a:t>
            </a:r>
          </a:p>
        </p:txBody>
      </p:sp>
      <p:pic>
        <p:nvPicPr>
          <p:cNvPr id="7" name="Picture 6" descr="image2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lekkalapalaka 1/13</a:t>
            </a:r>
          </a:p>
        </p:txBody>
      </p:sp>
      <p:pic>
        <p:nvPicPr>
          <p:cNvPr id="9" name="Picture 8" descr="ariselu_sweet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ariselu 6/7</a:t>
            </a:r>
          </a:p>
        </p:txBody>
      </p:sp>
      <p:pic>
        <p:nvPicPr>
          <p:cNvPr id="11" name="Picture 10" descr="abbreviation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abbreviation 11/12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</a:t>
            </a:r>
          </a:p>
        </p:txBody>
      </p:sp>
      <p:pic>
        <p:nvPicPr>
          <p:cNvPr id="3" name="Picture 2" descr="goddess_parvat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7/8 parvathi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 to_be_done</a:t>
            </a:r>
          </a:p>
        </p:txBody>
      </p:sp>
      <p:pic>
        <p:nvPicPr>
          <p:cNvPr id="7" name="Picture 6" descr="tailor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4/6 tailor</a:t>
            </a:r>
          </a:p>
        </p:txBody>
      </p:sp>
      <p:pic>
        <p:nvPicPr>
          <p:cNvPr id="9" name="Picture 8" descr="buffal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 buffalo</a:t>
            </a:r>
          </a:p>
        </p:txBody>
      </p:sp>
      <p:pic>
        <p:nvPicPr>
          <p:cNvPr id="11" name="Picture 10" descr="doct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 doctor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#10</a:t>
            </a:r>
          </a:p>
        </p:txBody>
      </p:sp>
      <p:pic>
        <p:nvPicPr>
          <p:cNvPr id="3" name="Picture 2" descr="hair_on_flo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hair 1/4</a:t>
            </a:r>
          </a:p>
        </p:txBody>
      </p:sp>
      <p:pic>
        <p:nvPicPr>
          <p:cNvPr id="5" name="Picture 4" descr="image56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thunderstorms 6/13</a:t>
            </a:r>
          </a:p>
        </p:txBody>
      </p:sp>
      <p:pic>
        <p:nvPicPr>
          <p:cNvPr id="7" name="Picture 6" descr="hospital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hospital 8/8</a:t>
            </a:r>
          </a:p>
        </p:txBody>
      </p:sp>
      <p:pic>
        <p:nvPicPr>
          <p:cNvPr id="9" name="Picture 8" descr="hoolig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hooligans 4/9</a:t>
            </a:r>
          </a:p>
        </p:txBody>
      </p:sp>
      <p:pic>
        <p:nvPicPr>
          <p:cNvPr id="11" name="Picture 10" descr="noImag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pronouns 3/8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#3</a:t>
            </a:r>
          </a:p>
        </p:txBody>
      </p:sp>
      <p:pic>
        <p:nvPicPr>
          <p:cNvPr id="3" name="Picture 2" descr="image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1/9 halfofthe</a:t>
            </a:r>
          </a:p>
        </p:txBody>
      </p:sp>
      <p:pic>
        <p:nvPicPr>
          <p:cNvPr id="5" name="Picture 4" descr="caterpill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4/11 caterpillar</a:t>
            </a:r>
          </a:p>
        </p:txBody>
      </p:sp>
      <p:pic>
        <p:nvPicPr>
          <p:cNvPr id="7" name="Picture 6" descr="tarot_lad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7/10 tarot lady</a:t>
            </a:r>
          </a:p>
        </p:txBody>
      </p:sp>
      <p:pic>
        <p:nvPicPr>
          <p:cNvPr id="9" name="Picture 8" descr="image17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14/15 forboysandgirls</a:t>
            </a:r>
          </a:p>
        </p:txBody>
      </p:sp>
      <p:pic>
        <p:nvPicPr>
          <p:cNvPr id="11" name="Picture 10" descr="work_employm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2/4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#4</a:t>
            </a:r>
          </a:p>
        </p:txBody>
      </p:sp>
      <p:pic>
        <p:nvPicPr>
          <p:cNvPr id="3" name="Picture 2" descr="war_headge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1/6 helmet</a:t>
            </a:r>
          </a:p>
        </p:txBody>
      </p:sp>
      <p:pic>
        <p:nvPicPr>
          <p:cNvPr id="5" name="Picture 4" descr="deyyam_pretat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3/6 daemon</a:t>
            </a:r>
          </a:p>
        </p:txBody>
      </p:sp>
      <p:pic>
        <p:nvPicPr>
          <p:cNvPr id="7" name="Picture 6" descr="well_with_step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3/15 well with steps</a:t>
            </a:r>
          </a:p>
        </p:txBody>
      </p:sp>
      <p:pic>
        <p:nvPicPr>
          <p:cNvPr id="9" name="Picture 8" descr="vishnu_mal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10/11 vishnu mala</a:t>
            </a:r>
          </a:p>
        </p:txBody>
      </p:sp>
      <p:pic>
        <p:nvPicPr>
          <p:cNvPr id="11" name="Picture 10" descr="image4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6/8 visitors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#5</a:t>
            </a:r>
          </a:p>
        </p:txBody>
      </p:sp>
      <p:pic>
        <p:nvPicPr>
          <p:cNvPr id="3" name="Picture 2" descr="saraswat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 saraswathi</a:t>
            </a:r>
          </a:p>
        </p:txBody>
      </p:sp>
      <p:pic>
        <p:nvPicPr>
          <p:cNvPr id="5" name="Picture 4" descr="po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3/4 poem</a:t>
            </a:r>
          </a:p>
        </p:txBody>
      </p:sp>
      <p:pic>
        <p:nvPicPr>
          <p:cNvPr id="7" name="Picture 6" descr="bumbleb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5/9 bumblebee</a:t>
            </a:r>
          </a:p>
        </p:txBody>
      </p:sp>
      <p:pic>
        <p:nvPicPr>
          <p:cNvPr id="9" name="Picture 8" descr="buffal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 buffalo</a:t>
            </a:r>
          </a:p>
        </p:txBody>
      </p:sp>
      <p:pic>
        <p:nvPicPr>
          <p:cNvPr id="11" name="Picture 10" descr="stop_block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11/12 interruption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#6</a:t>
            </a:r>
          </a:p>
        </p:txBody>
      </p:sp>
      <p:pic>
        <p:nvPicPr>
          <p:cNvPr id="3" name="Picture 2" descr="lord_shi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 shiva</a:t>
            </a:r>
          </a:p>
        </p:txBody>
      </p:sp>
      <p:pic>
        <p:nvPicPr>
          <p:cNvPr id="5" name="Picture 4" descr="tummeda_humble_b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5/13 carpentar bee</a:t>
            </a:r>
          </a:p>
        </p:txBody>
      </p:sp>
      <p:pic>
        <p:nvPicPr>
          <p:cNvPr id="7" name="Picture 6" descr="pistol_gu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6/6 pistol</a:t>
            </a:r>
          </a:p>
        </p:txBody>
      </p:sp>
      <p:pic>
        <p:nvPicPr>
          <p:cNvPr id="9" name="Picture 8" descr="idolatr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4/8 idolatry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 to_be_done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#7</a:t>
            </a:r>
          </a:p>
        </p:txBody>
      </p:sp>
      <p:pic>
        <p:nvPicPr>
          <p:cNvPr id="3" name="Picture 2" descr="three_legged_sto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2/18 three legged stool</a:t>
            </a:r>
          </a:p>
        </p:txBody>
      </p:sp>
      <p:pic>
        <p:nvPicPr>
          <p:cNvPr id="5" name="Picture 4" descr="hindu_te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 temple</a:t>
            </a:r>
          </a:p>
        </p:txBody>
      </p:sp>
      <p:pic>
        <p:nvPicPr>
          <p:cNvPr id="7" name="Picture 6" descr="troublesome_woman_gayyaaL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6/17 troublesome woman</a:t>
            </a:r>
          </a:p>
        </p:txBody>
      </p:sp>
      <p:pic>
        <p:nvPicPr>
          <p:cNvPr id="9" name="Picture 8" descr="tamil_langu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5/5 tamil</a:t>
            </a:r>
          </a:p>
        </p:txBody>
      </p:sp>
      <p:pic>
        <p:nvPicPr>
          <p:cNvPr id="11" name="Picture 10" descr="affection_love_mother_baby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 affection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#8</a:t>
            </a:r>
          </a:p>
        </p:txBody>
      </p:sp>
      <p:pic>
        <p:nvPicPr>
          <p:cNvPr id="3" name="Picture 2" descr="short_coconut_tre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2/18 short coconut tree</a:t>
            </a:r>
          </a:p>
        </p:txBody>
      </p:sp>
      <p:pic>
        <p:nvPicPr>
          <p:cNvPr id="5" name="Picture 4" descr="pulihora_lemon_r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 lemon rice</a:t>
            </a:r>
          </a:p>
        </p:txBody>
      </p:sp>
      <p:pic>
        <p:nvPicPr>
          <p:cNvPr id="7" name="Picture 6" descr="image9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3/5 bells</a:t>
            </a:r>
          </a:p>
        </p:txBody>
      </p:sp>
      <p:pic>
        <p:nvPicPr>
          <p:cNvPr id="9" name="Picture 8" descr="jail_ce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4/4 jail</a:t>
            </a:r>
          </a:p>
        </p:txBody>
      </p:sp>
      <p:pic>
        <p:nvPicPr>
          <p:cNvPr id="11" name="Picture 10" descr="c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3/4 crow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#9</a:t>
            </a:r>
          </a:p>
        </p:txBody>
      </p:sp>
      <p:pic>
        <p:nvPicPr>
          <p:cNvPr id="3" name="Picture 2" descr="broth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5/7 brother</a:t>
            </a:r>
          </a:p>
        </p:txBody>
      </p:sp>
      <p:pic>
        <p:nvPicPr>
          <p:cNvPr id="5" name="Picture 4" descr="interru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4/12 interruption</a:t>
            </a:r>
          </a:p>
        </p:txBody>
      </p:sp>
      <p:pic>
        <p:nvPicPr>
          <p:cNvPr id="7" name="Picture 6" descr="image1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1/5 lungs</a:t>
            </a:r>
          </a:p>
        </p:txBody>
      </p:sp>
      <p:pic>
        <p:nvPicPr>
          <p:cNvPr id="9" name="Picture 8" descr="migrant_illeg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2/16 illegal crossing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 to_be_done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